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629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84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3749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878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03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5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5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53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46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9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2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8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9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9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6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F024BE-E7B3-777F-5DC2-D071130DD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310" y="289559"/>
            <a:ext cx="10438227" cy="6278882"/>
          </a:xfrm>
        </p:spPr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CO" sz="6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funcionarios de carrera administrativa </a:t>
            </a:r>
            <a:r>
              <a:rPr lang="es-CO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los únicos servidores que pueden ser evaluados a través del aplicativo EDL de la Comisión Nacional del Servicio Civil - CNSC.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CO" sz="6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funcionarios bajo nombramiento provisional: </a:t>
            </a:r>
            <a:r>
              <a:rPr lang="es-CO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deben ser evaluados a través del </a:t>
            </a:r>
            <a:r>
              <a:rPr lang="es-CO" sz="64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s-CO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nstrumento de Evaluación de la Gestión del Departamento Administrativo del Servicio Civil – DASCD proporcionado por Talento Humano (es el mismo formato bajo el cual concertaron los compromisos del plan de trabajo). Para ellos no opera el sistema EDL de la CNSC.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sz="6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fechas de concertación y evaluación </a:t>
            </a:r>
            <a:r>
              <a:rPr lang="es-ES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 las mismas tanto para los funcionarios de carrera administrativa como para los funcionarios de nombramiento provisional.</a:t>
            </a:r>
            <a:endParaRPr lang="es-CO" sz="64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sz="6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periodo a evaluar del 2do semestre: </a:t>
            </a:r>
            <a:r>
              <a:rPr lang="es-ES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 al </a:t>
            </a:r>
            <a:r>
              <a:rPr lang="es-MX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período comprendido entre el primero (1º) de agosto 2024 y el treinta y uno (31) de enero del 2025. Si algún funcionario provisional ingresó después del 1ero de agosto, deberá ser evaluado a partir de la fecha de formulación de su plan de trabajo.</a:t>
            </a:r>
            <a:endParaRPr lang="es-CO" sz="64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CO" sz="6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calificación definitiva </a:t>
            </a:r>
            <a:r>
              <a:rPr lang="es-CO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 a la sumatoria de la calificación del 1er semestre junto con la calificación obtenida del 2do semestre.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CO" sz="6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evaluación y calificación debe realizarse a partir del 1ero de febrero y antes del 21 de febrero 2025.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sz="6400" b="1" kern="1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Las evaluaciones definitivas son sujetas de recursos de reposición y apelación.</a:t>
            </a:r>
            <a:endParaRPr lang="es-CO" sz="6400" b="1" kern="1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CO" sz="6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concertación </a:t>
            </a:r>
            <a:r>
              <a:rPr lang="es-CO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compromisos laborales para funcionarios de carrera administrativa y concertación del plan de trabajo para funcionarios provisionales para la vigencia 2025-2026, </a:t>
            </a:r>
            <a:r>
              <a:rPr lang="es-CO" sz="64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 ser aprobada y formalizada antes del 21 de febrero 2025.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sz="6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 las concertaciones y evaluaciones deben entregarse mediante oficio a la Subdirección Administrativa – Talento Humano con el fin de que reposen en las hojas de vida de los funcionarios(as)</a:t>
            </a:r>
            <a:endParaRPr lang="es-CO" sz="64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83643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350</TotalTime>
  <Words>293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CATALINA MARTINEZ</dc:creator>
  <cp:lastModifiedBy>CATALINA MARTINEZ</cp:lastModifiedBy>
  <cp:revision>4</cp:revision>
  <dcterms:created xsi:type="dcterms:W3CDTF">2025-01-30T17:36:52Z</dcterms:created>
  <dcterms:modified xsi:type="dcterms:W3CDTF">2025-01-31T18:02:28Z</dcterms:modified>
</cp:coreProperties>
</file>